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4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FFFFFF"/>
        </a:solidFill>
        <a:effectLst/>
        <a:uFillTx/>
        <a:latin typeface="Graphik"/>
        <a:ea typeface="Graphik"/>
        <a:cs typeface="Graphik"/>
        <a:sym typeface="Graphik"/>
      </a:defRPr>
    </a:lvl1pPr>
    <a:lvl2pPr marL="0" marR="0" indent="0" algn="l" defTabSz="24384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FFFFFF"/>
        </a:solidFill>
        <a:effectLst/>
        <a:uFillTx/>
        <a:latin typeface="Graphik"/>
        <a:ea typeface="Graphik"/>
        <a:cs typeface="Graphik"/>
        <a:sym typeface="Graphik"/>
      </a:defRPr>
    </a:lvl2pPr>
    <a:lvl3pPr marL="0" marR="0" indent="0" algn="l" defTabSz="24384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FFFFFF"/>
        </a:solidFill>
        <a:effectLst/>
        <a:uFillTx/>
        <a:latin typeface="Graphik"/>
        <a:ea typeface="Graphik"/>
        <a:cs typeface="Graphik"/>
        <a:sym typeface="Graphik"/>
      </a:defRPr>
    </a:lvl3pPr>
    <a:lvl4pPr marL="0" marR="0" indent="0" algn="l" defTabSz="24384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FFFFFF"/>
        </a:solidFill>
        <a:effectLst/>
        <a:uFillTx/>
        <a:latin typeface="Graphik"/>
        <a:ea typeface="Graphik"/>
        <a:cs typeface="Graphik"/>
        <a:sym typeface="Graphik"/>
      </a:defRPr>
    </a:lvl4pPr>
    <a:lvl5pPr marL="0" marR="0" indent="0" algn="l" defTabSz="24384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FFFFFF"/>
        </a:solidFill>
        <a:effectLst/>
        <a:uFillTx/>
        <a:latin typeface="Graphik"/>
        <a:ea typeface="Graphik"/>
        <a:cs typeface="Graphik"/>
        <a:sym typeface="Graphik"/>
      </a:defRPr>
    </a:lvl5pPr>
    <a:lvl6pPr marL="0" marR="0" indent="0" algn="l" defTabSz="24384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FFFFFF"/>
        </a:solidFill>
        <a:effectLst/>
        <a:uFillTx/>
        <a:latin typeface="Graphik"/>
        <a:ea typeface="Graphik"/>
        <a:cs typeface="Graphik"/>
        <a:sym typeface="Graphik"/>
      </a:defRPr>
    </a:lvl6pPr>
    <a:lvl7pPr marL="0" marR="0" indent="0" algn="l" defTabSz="24384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FFFFFF"/>
        </a:solidFill>
        <a:effectLst/>
        <a:uFillTx/>
        <a:latin typeface="Graphik"/>
        <a:ea typeface="Graphik"/>
        <a:cs typeface="Graphik"/>
        <a:sym typeface="Graphik"/>
      </a:defRPr>
    </a:lvl7pPr>
    <a:lvl8pPr marL="0" marR="0" indent="0" algn="l" defTabSz="24384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FFFFFF"/>
        </a:solidFill>
        <a:effectLst/>
        <a:uFillTx/>
        <a:latin typeface="Graphik"/>
        <a:ea typeface="Graphik"/>
        <a:cs typeface="Graphik"/>
        <a:sym typeface="Graphik"/>
      </a:defRPr>
    </a:lvl8pPr>
    <a:lvl9pPr marL="0" marR="0" indent="0" algn="l" defTabSz="24384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FFFFFF"/>
        </a:solidFill>
        <a:effectLst/>
        <a:uFillTx/>
        <a:latin typeface="Graphik"/>
        <a:ea typeface="Graphik"/>
        <a:cs typeface="Graphik"/>
        <a:sym typeface="Graphik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381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381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rgbClr val="00A1FF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381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solidFill>
            <a:srgbClr val="014D80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/>
          </a:solidFill>
        </a:fill>
      </a:tcStyle>
    </a:band2H>
    <a:firstCol>
      <a:tcTxStyle b="off" i="off">
        <a:font>
          <a:latin typeface="Graphik Medium"/>
          <a:ea typeface="Graphik Medium"/>
          <a:cs typeface="Graphik Medium"/>
        </a:font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13B100"/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38100" cap="flat">
              <a:solidFill>
                <a:srgbClr val="61D836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Graphik Medium"/>
          <a:ea typeface="Graphik Medium"/>
          <a:cs typeface="Graphik Medium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381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552055"/>
              <a:lumOff val="-12548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/>
          </a:solidFill>
        </a:fill>
      </a:tcStyle>
    </a:band2H>
    <a:firstCol>
      <a:tcTxStyle b="off" i="off">
        <a:font>
          <a:latin typeface="Graphik Medium"/>
          <a:ea typeface="Graphik Medium"/>
          <a:cs typeface="Graphik Medium"/>
        </a:font>
        <a:srgbClr val="000000"/>
      </a:tcTxStyle>
      <a:tcStyle>
        <a:tcBdr>
          <a:left>
            <a:ln w="12700" cap="flat">
              <a:solidFill>
                <a:srgbClr val="E3E5E8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-613784"/>
              <a:lumOff val="1275"/>
            </a:schemeClr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4">
                  <a:hueOff val="-613784"/>
                  <a:lumOff val="1275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E3E5E8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Graphik Medium"/>
          <a:ea typeface="Graphik Medium"/>
          <a:cs typeface="Graphik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E3E5E8"/>
              </a:solidFill>
              <a:prstDash val="solid"/>
              <a:miter lim="400000"/>
            </a:ln>
          </a:top>
          <a:bottom>
            <a:ln w="381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FF5300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FFFFFF"/>
      </a:tcTxStyle>
      <a:tcStyle>
        <a:tcBdr>
          <a:left>
            <a:ln w="12700" cap="flat">
              <a:solidFill>
                <a:srgbClr val="C0C0C0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98195F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6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0C0C0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381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650E48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381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381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381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69696">
              <a:alpha val="50000"/>
            </a:srgb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esentation Title"/>
          <p:cNvSpPr txBox="1"/>
          <p:nvPr>
            <p:ph type="title" hasCustomPrompt="1"/>
          </p:nvPr>
        </p:nvSpPr>
        <p:spPr>
          <a:xfrm>
            <a:off x="1270000" y="3289300"/>
            <a:ext cx="21844000" cy="3879454"/>
          </a:xfrm>
          <a:prstGeom prst="rect">
            <a:avLst/>
          </a:prstGeom>
        </p:spPr>
        <p:txBody>
          <a:bodyPr/>
          <a:lstStyle>
            <a:lvl1pPr defTabSz="2438338">
              <a:lnSpc>
                <a:spcPct val="90000"/>
              </a:lnSpc>
              <a:defRPr spc="-348" sz="11600">
                <a:gradFill flip="none" rotWithShape="1">
                  <a:gsLst>
                    <a:gs pos="0">
                      <a:srgbClr val="00E8FF"/>
                    </a:gs>
                    <a:gs pos="100000">
                      <a:srgbClr val="FF00F7"/>
                    </a:gs>
                  </a:gsLst>
                  <a:lin ang="3967761" scaled="0"/>
                </a:gradFill>
              </a:defRPr>
            </a:lvl1pPr>
          </a:lstStyle>
          <a:p>
            <a:pPr/>
            <a:r>
              <a:t>Presentation Title</a:t>
            </a:r>
          </a:p>
        </p:txBody>
      </p:sp>
      <p:sp>
        <p:nvSpPr>
          <p:cNvPr id="12" name="Author and Date"/>
          <p:cNvSpPr txBox="1"/>
          <p:nvPr>
            <p:ph type="body" sz="quarter" idx="13" hasCustomPrompt="1"/>
          </p:nvPr>
        </p:nvSpPr>
        <p:spPr>
          <a:xfrm>
            <a:off x="1270000" y="12160429"/>
            <a:ext cx="21844000" cy="694056"/>
          </a:xfrm>
          <a:prstGeom prst="rect">
            <a:avLst/>
          </a:prstGeom>
        </p:spPr>
        <p:txBody>
          <a:bodyPr/>
          <a:lstStyle>
            <a:lvl1pPr marL="0" indent="0" algn="ctr" defTabSz="825500">
              <a:spcBef>
                <a:spcPts val="0"/>
              </a:spcBef>
              <a:buClrTx/>
              <a:buSzTx/>
              <a:buNone/>
              <a:defRPr sz="3500">
                <a:solidFill>
                  <a:srgbClr val="D5D5D5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70000" y="6985000"/>
            <a:ext cx="21844000" cy="2512352"/>
          </a:xfrm>
          <a:prstGeom prst="rect">
            <a:avLst/>
          </a:prstGeom>
        </p:spPr>
        <p:txBody>
          <a:bodyPr/>
          <a:lstStyle>
            <a:lvl1pPr marL="0" indent="0" algn="ctr" defTabSz="825500">
              <a:spcBef>
                <a:spcPts val="0"/>
              </a:spcBef>
              <a:buClrTx/>
              <a:buSzTx/>
              <a:buNone/>
              <a:defRPr sz="6400">
                <a:solidFill>
                  <a:srgbClr val="D5D5D5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  <a:lvl2pPr marL="0" indent="0" algn="ctr" defTabSz="825500">
              <a:spcBef>
                <a:spcPts val="0"/>
              </a:spcBef>
              <a:buClrTx/>
              <a:buSzTx/>
              <a:buNone/>
              <a:defRPr sz="6400">
                <a:solidFill>
                  <a:srgbClr val="D5D5D5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2pPr>
            <a:lvl3pPr marL="0" indent="0" algn="ctr" defTabSz="825500">
              <a:spcBef>
                <a:spcPts val="0"/>
              </a:spcBef>
              <a:buClrTx/>
              <a:buSzTx/>
              <a:buNone/>
              <a:defRPr sz="6400">
                <a:solidFill>
                  <a:srgbClr val="D5D5D5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3pPr>
            <a:lvl4pPr marL="0" indent="0" algn="ctr" defTabSz="825500">
              <a:spcBef>
                <a:spcPts val="0"/>
              </a:spcBef>
              <a:buClrTx/>
              <a:buSzTx/>
              <a:buNone/>
              <a:defRPr sz="6400">
                <a:solidFill>
                  <a:srgbClr val="D5D5D5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4pPr>
            <a:lvl5pPr marL="0" indent="0" algn="ctr" defTabSz="825500">
              <a:spcBef>
                <a:spcPts val="0"/>
              </a:spcBef>
              <a:buClrTx/>
              <a:buSzTx/>
              <a:buNone/>
              <a:defRPr sz="6400">
                <a:solidFill>
                  <a:srgbClr val="D5D5D5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-762000"/>
            <a:ext cx="24384000" cy="15240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Author and Date"/>
          <p:cNvSpPr txBox="1"/>
          <p:nvPr>
            <p:ph type="body" sz="quarter" idx="14" hasCustomPrompt="1"/>
          </p:nvPr>
        </p:nvSpPr>
        <p:spPr>
          <a:xfrm>
            <a:off x="1270000" y="12166600"/>
            <a:ext cx="21844000" cy="694055"/>
          </a:xfrm>
          <a:prstGeom prst="rect">
            <a:avLst/>
          </a:prstGeom>
        </p:spPr>
        <p:txBody>
          <a:bodyPr/>
          <a:lstStyle>
            <a:lvl1pPr marL="0" indent="0" algn="ctr" defTabSz="825500">
              <a:spcBef>
                <a:spcPts val="0"/>
              </a:spcBef>
              <a:buClrTx/>
              <a:buSzTx/>
              <a:buNone/>
              <a:defRPr sz="3500">
                <a:solidFill>
                  <a:srgbClr val="D5D5D5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23" name="Presentation Title"/>
          <p:cNvSpPr txBox="1"/>
          <p:nvPr>
            <p:ph type="title" hasCustomPrompt="1"/>
          </p:nvPr>
        </p:nvSpPr>
        <p:spPr>
          <a:xfrm>
            <a:off x="1270000" y="3289300"/>
            <a:ext cx="21844000" cy="3873500"/>
          </a:xfrm>
          <a:prstGeom prst="rect">
            <a:avLst/>
          </a:prstGeom>
        </p:spPr>
        <p:txBody>
          <a:bodyPr/>
          <a:lstStyle>
            <a:lvl1pPr defTabSz="2438400">
              <a:lnSpc>
                <a:spcPct val="90000"/>
              </a:lnSpc>
              <a:defRPr spc="-348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70000" y="6985000"/>
            <a:ext cx="21844000" cy="2514600"/>
          </a:xfrm>
          <a:prstGeom prst="rect">
            <a:avLst/>
          </a:prstGeom>
        </p:spPr>
        <p:txBody>
          <a:bodyPr/>
          <a:lstStyle>
            <a:lvl1pPr marL="0" indent="0" algn="ctr" defTabSz="825500">
              <a:spcBef>
                <a:spcPts val="0"/>
              </a:spcBef>
              <a:buClrTx/>
              <a:buSzTx/>
              <a:buNone/>
              <a:defRPr sz="6400">
                <a:solidFill>
                  <a:srgbClr val="D5D5D5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  <a:lvl2pPr marL="0" indent="0" algn="ctr" defTabSz="825500">
              <a:spcBef>
                <a:spcPts val="0"/>
              </a:spcBef>
              <a:buClrTx/>
              <a:buSzTx/>
              <a:buNone/>
              <a:defRPr sz="6400">
                <a:solidFill>
                  <a:srgbClr val="D5D5D5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2pPr>
            <a:lvl3pPr marL="0" indent="0" algn="ctr" defTabSz="825500">
              <a:spcBef>
                <a:spcPts val="0"/>
              </a:spcBef>
              <a:buClrTx/>
              <a:buSzTx/>
              <a:buNone/>
              <a:defRPr sz="6400">
                <a:solidFill>
                  <a:srgbClr val="D5D5D5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3pPr>
            <a:lvl4pPr marL="0" indent="0" algn="ctr" defTabSz="825500">
              <a:spcBef>
                <a:spcPts val="0"/>
              </a:spcBef>
              <a:buClrTx/>
              <a:buSzTx/>
              <a:buNone/>
              <a:defRPr sz="6400">
                <a:solidFill>
                  <a:srgbClr val="D5D5D5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4pPr>
            <a:lvl5pPr marL="0" indent="0" algn="ctr" defTabSz="825500">
              <a:spcBef>
                <a:spcPts val="0"/>
              </a:spcBef>
              <a:buClrTx/>
              <a:buSzTx/>
              <a:buNone/>
              <a:defRPr sz="6400">
                <a:solidFill>
                  <a:srgbClr val="D5D5D5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Image"/>
          <p:cNvSpPr/>
          <p:nvPr>
            <p:ph type="pic" idx="13"/>
          </p:nvPr>
        </p:nvSpPr>
        <p:spPr>
          <a:xfrm>
            <a:off x="7962900" y="-25400"/>
            <a:ext cx="20650200" cy="13766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70000" y="3886200"/>
            <a:ext cx="9652000" cy="3200202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70000" y="6845300"/>
            <a:ext cx="9652000" cy="5664200"/>
          </a:xfrm>
          <a:prstGeom prst="rect">
            <a:avLst/>
          </a:prstGeom>
        </p:spPr>
        <p:txBody>
          <a:bodyPr/>
          <a:lstStyle>
            <a:lvl1pPr marL="0" indent="0" algn="ctr" defTabSz="825500">
              <a:spcBef>
                <a:spcPts val="0"/>
              </a:spcBef>
              <a:buClrTx/>
              <a:buSzTx/>
              <a:buNone/>
              <a:defRPr sz="5400">
                <a:solidFill>
                  <a:srgbClr val="D5D5D5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  <a:lvl2pPr marL="0" indent="0" algn="ctr" defTabSz="825500">
              <a:spcBef>
                <a:spcPts val="0"/>
              </a:spcBef>
              <a:buClrTx/>
              <a:buSzTx/>
              <a:buNone/>
              <a:defRPr sz="5400">
                <a:solidFill>
                  <a:srgbClr val="D5D5D5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2pPr>
            <a:lvl3pPr marL="0" indent="0" algn="ctr" defTabSz="825500">
              <a:spcBef>
                <a:spcPts val="0"/>
              </a:spcBef>
              <a:buClrTx/>
              <a:buSzTx/>
              <a:buNone/>
              <a:defRPr sz="5400">
                <a:solidFill>
                  <a:srgbClr val="D5D5D5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3pPr>
            <a:lvl4pPr marL="0" indent="0" algn="ctr" defTabSz="825500">
              <a:spcBef>
                <a:spcPts val="0"/>
              </a:spcBef>
              <a:buClrTx/>
              <a:buSzTx/>
              <a:buNone/>
              <a:defRPr sz="5400">
                <a:solidFill>
                  <a:srgbClr val="D5D5D5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4pPr>
            <a:lvl5pPr marL="0" indent="0" algn="ctr" defTabSz="825500">
              <a:spcBef>
                <a:spcPts val="0"/>
              </a:spcBef>
              <a:buClrTx/>
              <a:buSzTx/>
              <a:buNone/>
              <a:defRPr sz="5400">
                <a:solidFill>
                  <a:srgbClr val="D5D5D5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13" hasCustomPrompt="1"/>
          </p:nvPr>
        </p:nvSpPr>
        <p:spPr>
          <a:xfrm>
            <a:off x="1270000" y="2133600"/>
            <a:ext cx="21844000" cy="1016000"/>
          </a:xfrm>
          <a:prstGeom prst="rect">
            <a:avLst/>
          </a:prstGeom>
        </p:spPr>
        <p:txBody>
          <a:bodyPr/>
          <a:lstStyle>
            <a:lvl1pPr marL="0" indent="0" algn="ctr" defTabSz="825500">
              <a:spcBef>
                <a:spcPts val="0"/>
              </a:spcBef>
              <a:buClrTx/>
              <a:buSzTx/>
              <a:buNone/>
              <a:defRPr sz="5400">
                <a:solidFill>
                  <a:srgbClr val="D5D5D5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xfrm>
            <a:off x="1270000" y="4269316"/>
            <a:ext cx="21844000" cy="8432801"/>
          </a:xfrm>
          <a:prstGeom prst="rect">
            <a:avLst/>
          </a:prstGeom>
        </p:spPr>
        <p:txBody>
          <a:bodyPr numCol="2" spcCol="109220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579215462_1440x2158.jpg"/>
          <p:cNvSpPr/>
          <p:nvPr>
            <p:ph type="pic" idx="13"/>
          </p:nvPr>
        </p:nvSpPr>
        <p:spPr>
          <a:xfrm>
            <a:off x="12204700" y="-2277533"/>
            <a:ext cx="12192000" cy="182710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1" name="Slide Title"/>
          <p:cNvSpPr txBox="1"/>
          <p:nvPr>
            <p:ph type="title" hasCustomPrompt="1"/>
          </p:nvPr>
        </p:nvSpPr>
        <p:spPr>
          <a:xfrm>
            <a:off x="1270000" y="838200"/>
            <a:ext cx="9652000" cy="15494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2" name="Body Level One…"/>
          <p:cNvSpPr txBox="1"/>
          <p:nvPr>
            <p:ph type="body" sz="half" idx="1" hasCustomPrompt="1"/>
          </p:nvPr>
        </p:nvSpPr>
        <p:spPr>
          <a:xfrm>
            <a:off x="1270000" y="4267200"/>
            <a:ext cx="9652000" cy="843280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3" name="Slide Subtitle"/>
          <p:cNvSpPr txBox="1"/>
          <p:nvPr>
            <p:ph type="body" sz="quarter" idx="14" hasCustomPrompt="1"/>
          </p:nvPr>
        </p:nvSpPr>
        <p:spPr>
          <a:xfrm>
            <a:off x="1270000" y="2133600"/>
            <a:ext cx="9652000" cy="1016000"/>
          </a:xfrm>
          <a:prstGeom prst="rect">
            <a:avLst/>
          </a:prstGeom>
        </p:spPr>
        <p:txBody>
          <a:bodyPr/>
          <a:lstStyle>
            <a:lvl1pPr marL="0" indent="0" algn="ctr" defTabSz="825500">
              <a:spcBef>
                <a:spcPts val="0"/>
              </a:spcBef>
              <a:buClrTx/>
              <a:buSzTx/>
              <a:buNone/>
              <a:defRPr sz="5400">
                <a:solidFill>
                  <a:srgbClr val="D5D5D5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70000" y="3289300"/>
            <a:ext cx="21844000" cy="387350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pc="-348" sz="11600">
                <a:gradFill flip="none" rotWithShape="1">
                  <a:gsLst>
                    <a:gs pos="0">
                      <a:srgbClr val="00FF00"/>
                    </a:gs>
                    <a:gs pos="100000">
                      <a:srgbClr val="007DFF"/>
                    </a:gs>
                  </a:gsLst>
                  <a:lin ang="3965999" scaled="0"/>
                </a:gradFill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13" hasCustomPrompt="1"/>
          </p:nvPr>
        </p:nvSpPr>
        <p:spPr>
          <a:xfrm>
            <a:off x="1270000" y="2133600"/>
            <a:ext cx="21844000" cy="1016000"/>
          </a:xfrm>
          <a:prstGeom prst="rect">
            <a:avLst/>
          </a:prstGeom>
        </p:spPr>
        <p:txBody>
          <a:bodyPr/>
          <a:lstStyle>
            <a:lvl1pPr marL="0" indent="0" algn="ctr" defTabSz="825500">
              <a:spcBef>
                <a:spcPts val="0"/>
              </a:spcBef>
              <a:buClrTx/>
              <a:buSzTx/>
              <a:buNone/>
              <a:defRPr sz="5400">
                <a:solidFill>
                  <a:srgbClr val="D5D5D5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1270000" y="812800"/>
            <a:ext cx="21844000" cy="1562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13" hasCustomPrompt="1"/>
          </p:nvPr>
        </p:nvSpPr>
        <p:spPr>
          <a:xfrm>
            <a:off x="1270000" y="2133600"/>
            <a:ext cx="21844000" cy="1016000"/>
          </a:xfrm>
          <a:prstGeom prst="rect">
            <a:avLst/>
          </a:prstGeom>
        </p:spPr>
        <p:txBody>
          <a:bodyPr/>
          <a:lstStyle>
            <a:lvl1pPr marL="0" indent="0" algn="ctr" defTabSz="825500">
              <a:spcBef>
                <a:spcPts val="0"/>
              </a:spcBef>
              <a:buClrTx/>
              <a:buSzTx/>
              <a:buNone/>
              <a:defRPr sz="5400">
                <a:solidFill>
                  <a:srgbClr val="D5D5D5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buClrTx/>
              <a:buSzTx/>
              <a:buNone/>
              <a:defRPr spc="-55" sz="5500"/>
            </a:lvl1pPr>
            <a:lvl2pPr marL="0" indent="0" defTabSz="825500">
              <a:buClrTx/>
              <a:buSzTx/>
              <a:buNone/>
              <a:defRPr spc="-55" sz="5500"/>
            </a:lvl2pPr>
            <a:lvl3pPr marL="0" indent="0" defTabSz="825500">
              <a:buClrTx/>
              <a:buSzTx/>
              <a:buNone/>
              <a:defRPr spc="-55" sz="5500"/>
            </a:lvl3pPr>
            <a:lvl4pPr marL="0" indent="0" defTabSz="825500">
              <a:buClrTx/>
              <a:buSzTx/>
              <a:buNone/>
              <a:defRPr spc="-55" sz="5500"/>
            </a:lvl4pPr>
            <a:lvl5pPr marL="0" indent="0" defTabSz="825500">
              <a:buClrTx/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1270000" y="4546600"/>
            <a:ext cx="21844000" cy="4678065"/>
          </a:xfrm>
          <a:prstGeom prst="rect">
            <a:avLst/>
          </a:prstGeom>
        </p:spPr>
        <p:txBody>
          <a:bodyPr anchor="ctr"/>
          <a:lstStyle>
            <a:lvl1pPr marL="0" indent="0" algn="ctr">
              <a:spcBef>
                <a:spcPts val="0"/>
              </a:spcBef>
              <a:buClrTx/>
              <a:buSzTx/>
              <a:buNone/>
              <a:defRPr spc="-252" sz="8400">
                <a:gradFill flip="none" rotWithShape="1">
                  <a:gsLst>
                    <a:gs pos="0">
                      <a:srgbClr val="FFFFFF"/>
                    </a:gs>
                    <a:gs pos="100000">
                      <a:srgbClr val="929292"/>
                    </a:gs>
                  </a:gsLst>
                  <a:lin ang="5400000" scaled="0"/>
                </a:gradFill>
                <a:latin typeface="Graphik Medium"/>
                <a:ea typeface="Graphik Medium"/>
                <a:cs typeface="Graphik Medium"/>
                <a:sym typeface="Graphik Medium"/>
              </a:defRPr>
            </a:lvl1pPr>
            <a:lvl2pPr marL="0" indent="0" algn="ctr">
              <a:spcBef>
                <a:spcPts val="0"/>
              </a:spcBef>
              <a:buClrTx/>
              <a:buSzTx/>
              <a:buNone/>
              <a:defRPr spc="-252" sz="8400">
                <a:gradFill flip="none" rotWithShape="1">
                  <a:gsLst>
                    <a:gs pos="0">
                      <a:srgbClr val="FFFFFF"/>
                    </a:gs>
                    <a:gs pos="100000">
                      <a:srgbClr val="929292"/>
                    </a:gs>
                  </a:gsLst>
                  <a:lin ang="5400000" scaled="0"/>
                </a:gradFill>
                <a:latin typeface="Graphik Medium"/>
                <a:ea typeface="Graphik Medium"/>
                <a:cs typeface="Graphik Medium"/>
                <a:sym typeface="Graphik Medium"/>
              </a:defRPr>
            </a:lvl2pPr>
            <a:lvl3pPr marL="0" indent="0" algn="ctr">
              <a:spcBef>
                <a:spcPts val="0"/>
              </a:spcBef>
              <a:buClrTx/>
              <a:buSzTx/>
              <a:buNone/>
              <a:defRPr spc="-252" sz="8400">
                <a:gradFill flip="none" rotWithShape="1">
                  <a:gsLst>
                    <a:gs pos="0">
                      <a:srgbClr val="FFFFFF"/>
                    </a:gs>
                    <a:gs pos="100000">
                      <a:srgbClr val="929292"/>
                    </a:gs>
                  </a:gsLst>
                  <a:lin ang="5400000" scaled="0"/>
                </a:gradFill>
                <a:latin typeface="Graphik Medium"/>
                <a:ea typeface="Graphik Medium"/>
                <a:cs typeface="Graphik Medium"/>
                <a:sym typeface="Graphik Medium"/>
              </a:defRPr>
            </a:lvl3pPr>
            <a:lvl4pPr marL="0" indent="0" algn="ctr">
              <a:spcBef>
                <a:spcPts val="0"/>
              </a:spcBef>
              <a:buClrTx/>
              <a:buSzTx/>
              <a:buNone/>
              <a:defRPr spc="-252" sz="8400">
                <a:gradFill flip="none" rotWithShape="1">
                  <a:gsLst>
                    <a:gs pos="0">
                      <a:srgbClr val="FFFFFF"/>
                    </a:gs>
                    <a:gs pos="100000">
                      <a:srgbClr val="929292"/>
                    </a:gs>
                  </a:gsLst>
                  <a:lin ang="5400000" scaled="0"/>
                </a:gradFill>
                <a:latin typeface="Graphik Medium"/>
                <a:ea typeface="Graphik Medium"/>
                <a:cs typeface="Graphik Medium"/>
                <a:sym typeface="Graphik Medium"/>
              </a:defRPr>
            </a:lvl4pPr>
            <a:lvl5pPr marL="0" indent="0" algn="ctr">
              <a:spcBef>
                <a:spcPts val="0"/>
              </a:spcBef>
              <a:buClrTx/>
              <a:buSzTx/>
              <a:buNone/>
              <a:defRPr spc="-252" sz="8400">
                <a:gradFill flip="none" rotWithShape="1">
                  <a:gsLst>
                    <a:gs pos="0">
                      <a:srgbClr val="FFFFFF"/>
                    </a:gs>
                    <a:gs pos="100000">
                      <a:srgbClr val="929292"/>
                    </a:gs>
                  </a:gsLst>
                  <a:lin ang="5400000" scaled="0"/>
                </a:gradFill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/>
          <p:nvPr>
            <p:ph type="body" sz="half" idx="1" hasCustomPrompt="1"/>
          </p:nvPr>
        </p:nvSpPr>
        <p:spPr>
          <a:xfrm>
            <a:off x="1270000" y="3906096"/>
            <a:ext cx="21844000" cy="4488604"/>
          </a:xfrm>
          <a:prstGeom prst="rect">
            <a:avLst/>
          </a:prstGeom>
        </p:spPr>
        <p:txBody>
          <a:bodyPr anchor="b"/>
          <a:lstStyle>
            <a:lvl1pPr marL="0" indent="0" algn="ctr" defTabSz="2438338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pc="-448" sz="22400">
                <a:gradFill flip="none" rotWithShape="1">
                  <a:gsLst>
                    <a:gs pos="0">
                      <a:srgbClr val="00E8FF"/>
                    </a:gs>
                    <a:gs pos="100000">
                      <a:srgbClr val="FF00F7"/>
                    </a:gs>
                  </a:gsLst>
                  <a:lin ang="3967761" scaled="0"/>
                </a:gradFill>
                <a:latin typeface="+mn-lt"/>
                <a:ea typeface="+mn-ea"/>
                <a:cs typeface="+mn-cs"/>
                <a:sym typeface="Graphik Semibold"/>
              </a:defRPr>
            </a:lvl1pPr>
            <a:lvl2pPr marL="0" indent="0" algn="ctr" defTabSz="2438338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pc="-448" sz="22400">
                <a:gradFill flip="none" rotWithShape="1">
                  <a:gsLst>
                    <a:gs pos="0">
                      <a:srgbClr val="00E8FF"/>
                    </a:gs>
                    <a:gs pos="100000">
                      <a:srgbClr val="FF00F7"/>
                    </a:gs>
                  </a:gsLst>
                  <a:lin ang="3967761" scaled="0"/>
                </a:gradFill>
                <a:latin typeface="+mn-lt"/>
                <a:ea typeface="+mn-ea"/>
                <a:cs typeface="+mn-cs"/>
                <a:sym typeface="Graphik Semibold"/>
              </a:defRPr>
            </a:lvl2pPr>
            <a:lvl3pPr marL="0" indent="0" algn="ctr" defTabSz="2438338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pc="-448" sz="22400">
                <a:gradFill flip="none" rotWithShape="1">
                  <a:gsLst>
                    <a:gs pos="0">
                      <a:srgbClr val="00E8FF"/>
                    </a:gs>
                    <a:gs pos="100000">
                      <a:srgbClr val="FF00F7"/>
                    </a:gs>
                  </a:gsLst>
                  <a:lin ang="3967761" scaled="0"/>
                </a:gradFill>
                <a:latin typeface="+mn-lt"/>
                <a:ea typeface="+mn-ea"/>
                <a:cs typeface="+mn-cs"/>
                <a:sym typeface="Graphik Semibold"/>
              </a:defRPr>
            </a:lvl3pPr>
            <a:lvl4pPr marL="0" indent="0" algn="ctr" defTabSz="2438338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pc="-448" sz="22400">
                <a:gradFill flip="none" rotWithShape="1">
                  <a:gsLst>
                    <a:gs pos="0">
                      <a:srgbClr val="00E8FF"/>
                    </a:gs>
                    <a:gs pos="100000">
                      <a:srgbClr val="FF00F7"/>
                    </a:gs>
                  </a:gsLst>
                  <a:lin ang="3967761" scaled="0"/>
                </a:gradFill>
                <a:latin typeface="+mn-lt"/>
                <a:ea typeface="+mn-ea"/>
                <a:cs typeface="+mn-cs"/>
                <a:sym typeface="Graphik Semibold"/>
              </a:defRPr>
            </a:lvl4pPr>
            <a:lvl5pPr marL="0" indent="0" algn="ctr" defTabSz="2438338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pc="-448" sz="22400">
                <a:gradFill flip="none" rotWithShape="1">
                  <a:gsLst>
                    <a:gs pos="0">
                      <a:srgbClr val="00E8FF"/>
                    </a:gs>
                    <a:gs pos="100000">
                      <a:srgbClr val="FF00F7"/>
                    </a:gs>
                  </a:gsLst>
                  <a:lin ang="3967761" scaled="0"/>
                </a:gradFill>
                <a:latin typeface="+mn-lt"/>
                <a:ea typeface="+mn-ea"/>
                <a:cs typeface="+mn-cs"/>
                <a:sym typeface="Graphik Semibold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Fact information"/>
          <p:cNvSpPr txBox="1"/>
          <p:nvPr>
            <p:ph type="body" sz="quarter" idx="13" hasCustomPrompt="1"/>
          </p:nvPr>
        </p:nvSpPr>
        <p:spPr>
          <a:xfrm>
            <a:off x="1270000" y="8521700"/>
            <a:ext cx="21844000" cy="1016000"/>
          </a:xfrm>
          <a:prstGeom prst="rect">
            <a:avLst/>
          </a:prstGeom>
        </p:spPr>
        <p:txBody>
          <a:bodyPr/>
          <a:lstStyle>
            <a:lvl1pPr marL="0" indent="0" algn="ctr" defTabSz="825500">
              <a:spcBef>
                <a:spcPts val="0"/>
              </a:spcBef>
              <a:buClrTx/>
              <a:buSzTx/>
              <a:buNone/>
              <a:defRPr sz="4400">
                <a:solidFill>
                  <a:srgbClr val="D5D5D5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Fact information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13" hasCustomPrompt="1"/>
          </p:nvPr>
        </p:nvSpPr>
        <p:spPr>
          <a:xfrm>
            <a:off x="1270000" y="11155086"/>
            <a:ext cx="21844000" cy="832613"/>
          </a:xfrm>
          <a:prstGeom prst="rect">
            <a:avLst/>
          </a:prstGeom>
        </p:spPr>
        <p:txBody>
          <a:bodyPr anchor="ctr"/>
          <a:lstStyle>
            <a:lvl1pPr marL="0" indent="0" algn="ctr" defTabSz="825500">
              <a:spcBef>
                <a:spcPts val="0"/>
              </a:spcBef>
              <a:buClrTx/>
              <a:buSzTx/>
              <a:buNone/>
              <a:defRPr sz="4400">
                <a:solidFill>
                  <a:srgbClr val="D5D5D5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270000" y="4659369"/>
            <a:ext cx="21844000" cy="4394201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pc="-168" sz="8400">
                <a:gradFill flip="none" rotWithShape="1">
                  <a:gsLst>
                    <a:gs pos="0">
                      <a:srgbClr val="FF00D8"/>
                    </a:gs>
                    <a:gs pos="100000">
                      <a:srgbClr val="FFFD00"/>
                    </a:gs>
                  </a:gsLst>
                  <a:lin ang="2700000" scaled="0"/>
                </a:gradFill>
                <a:latin typeface="+mn-lt"/>
                <a:ea typeface="+mn-ea"/>
                <a:cs typeface="+mn-cs"/>
                <a:sym typeface="Graphik Semibold"/>
              </a:defRPr>
            </a:lvl1pPr>
            <a:lvl2pPr marL="0" indent="0" algn="ctr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pc="-168" sz="8400">
                <a:gradFill flip="none" rotWithShape="1">
                  <a:gsLst>
                    <a:gs pos="0">
                      <a:srgbClr val="FF00D8"/>
                    </a:gs>
                    <a:gs pos="100000">
                      <a:srgbClr val="FFFD00"/>
                    </a:gs>
                  </a:gsLst>
                  <a:lin ang="2700000" scaled="0"/>
                </a:gradFill>
                <a:latin typeface="+mn-lt"/>
                <a:ea typeface="+mn-ea"/>
                <a:cs typeface="+mn-cs"/>
                <a:sym typeface="Graphik Semibold"/>
              </a:defRPr>
            </a:lvl2pPr>
            <a:lvl3pPr marL="0" indent="0" algn="ctr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pc="-168" sz="8400">
                <a:gradFill flip="none" rotWithShape="1">
                  <a:gsLst>
                    <a:gs pos="0">
                      <a:srgbClr val="FF00D8"/>
                    </a:gs>
                    <a:gs pos="100000">
                      <a:srgbClr val="FFFD00"/>
                    </a:gs>
                  </a:gsLst>
                  <a:lin ang="2700000" scaled="0"/>
                </a:gradFill>
                <a:latin typeface="+mn-lt"/>
                <a:ea typeface="+mn-ea"/>
                <a:cs typeface="+mn-cs"/>
                <a:sym typeface="Graphik Semibold"/>
              </a:defRPr>
            </a:lvl3pPr>
            <a:lvl4pPr marL="0" indent="0" algn="ctr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pc="-168" sz="8400">
                <a:gradFill flip="none" rotWithShape="1">
                  <a:gsLst>
                    <a:gs pos="0">
                      <a:srgbClr val="FF00D8"/>
                    </a:gs>
                    <a:gs pos="100000">
                      <a:srgbClr val="FFFD00"/>
                    </a:gs>
                  </a:gsLst>
                  <a:lin ang="2700000" scaled="0"/>
                </a:gradFill>
                <a:latin typeface="+mn-lt"/>
                <a:ea typeface="+mn-ea"/>
                <a:cs typeface="+mn-cs"/>
                <a:sym typeface="Graphik Semibold"/>
              </a:defRPr>
            </a:lvl4pPr>
            <a:lvl5pPr marL="0" indent="0" algn="ctr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pc="-168" sz="8400">
                <a:gradFill flip="none" rotWithShape="1">
                  <a:gsLst>
                    <a:gs pos="0">
                      <a:srgbClr val="FF00D8"/>
                    </a:gs>
                    <a:gs pos="100000">
                      <a:srgbClr val="FFFD00"/>
                    </a:gs>
                  </a:gsLst>
                  <a:lin ang="2700000" scaled="0"/>
                </a:gradFill>
                <a:latin typeface="+mn-lt"/>
                <a:ea typeface="+mn-ea"/>
                <a:cs typeface="+mn-cs"/>
                <a:sym typeface="Graphik Semibold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482346840_2880x1920.jpg"/>
          <p:cNvSpPr/>
          <p:nvPr>
            <p:ph type="pic" sz="half" idx="13"/>
          </p:nvPr>
        </p:nvSpPr>
        <p:spPr>
          <a:xfrm>
            <a:off x="12192000" y="6229350"/>
            <a:ext cx="12192000" cy="812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908252162_2439x1626.jpg"/>
          <p:cNvSpPr/>
          <p:nvPr>
            <p:ph type="pic" sz="half" idx="14"/>
          </p:nvPr>
        </p:nvSpPr>
        <p:spPr>
          <a:xfrm>
            <a:off x="12192000" y="-641351"/>
            <a:ext cx="12192000" cy="81280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579215462_1440x2158.jpg"/>
          <p:cNvSpPr/>
          <p:nvPr>
            <p:ph type="pic" idx="15"/>
          </p:nvPr>
        </p:nvSpPr>
        <p:spPr>
          <a:xfrm>
            <a:off x="-1" y="-2258501"/>
            <a:ext cx="12166601" cy="1823300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/>
          <p:nvPr>
            <p:ph type="pic" idx="13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gradFill flip="none" rotWithShape="1">
          <a:gsLst>
            <a:gs pos="0">
              <a:srgbClr val="000000"/>
            </a:gs>
            <a:gs pos="100000">
              <a:srgbClr val="3B3B3B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70000" y="812800"/>
            <a:ext cx="21844000" cy="1557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70000" y="4267200"/>
            <a:ext cx="21844000" cy="8432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77623" y="13081000"/>
            <a:ext cx="416053" cy="467107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825500">
              <a:spcBef>
                <a:spcPts val="0"/>
              </a:spcBef>
              <a:defRPr sz="2200"/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252" strike="noStrike" sz="8400" u="none">
          <a:gradFill flip="none" rotWithShape="1">
            <a:gsLst>
              <a:gs pos="0">
                <a:srgbClr val="FFFFFF"/>
              </a:gs>
              <a:gs pos="100000">
                <a:srgbClr val="929292"/>
              </a:gs>
            </a:gsLst>
            <a:lin ang="5400000" scaled="0"/>
          </a:gradFill>
          <a:uFillTx/>
          <a:latin typeface="+mn-lt"/>
          <a:ea typeface="+mn-ea"/>
          <a:cs typeface="+mn-cs"/>
          <a:sym typeface="Graphik Semibold"/>
        </a:defRPr>
      </a:lvl1pPr>
      <a:lvl2pPr marL="0" marR="0" indent="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252" strike="noStrike" sz="8400" u="none">
          <a:gradFill flip="none" rotWithShape="1">
            <a:gsLst>
              <a:gs pos="0">
                <a:srgbClr val="FFFFFF"/>
              </a:gs>
              <a:gs pos="100000">
                <a:srgbClr val="929292"/>
              </a:gs>
            </a:gsLst>
            <a:lin ang="5400000" scaled="0"/>
          </a:gradFill>
          <a:uFillTx/>
          <a:latin typeface="+mn-lt"/>
          <a:ea typeface="+mn-ea"/>
          <a:cs typeface="+mn-cs"/>
          <a:sym typeface="Graphik Semibold"/>
        </a:defRPr>
      </a:lvl2pPr>
      <a:lvl3pPr marL="0" marR="0" indent="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252" strike="noStrike" sz="8400" u="none">
          <a:gradFill flip="none" rotWithShape="1">
            <a:gsLst>
              <a:gs pos="0">
                <a:srgbClr val="FFFFFF"/>
              </a:gs>
              <a:gs pos="100000">
                <a:srgbClr val="929292"/>
              </a:gs>
            </a:gsLst>
            <a:lin ang="5400000" scaled="0"/>
          </a:gradFill>
          <a:uFillTx/>
          <a:latin typeface="+mn-lt"/>
          <a:ea typeface="+mn-ea"/>
          <a:cs typeface="+mn-cs"/>
          <a:sym typeface="Graphik Semibold"/>
        </a:defRPr>
      </a:lvl3pPr>
      <a:lvl4pPr marL="0" marR="0" indent="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252" strike="noStrike" sz="8400" u="none">
          <a:gradFill flip="none" rotWithShape="1">
            <a:gsLst>
              <a:gs pos="0">
                <a:srgbClr val="FFFFFF"/>
              </a:gs>
              <a:gs pos="100000">
                <a:srgbClr val="929292"/>
              </a:gs>
            </a:gsLst>
            <a:lin ang="5400000" scaled="0"/>
          </a:gradFill>
          <a:uFillTx/>
          <a:latin typeface="+mn-lt"/>
          <a:ea typeface="+mn-ea"/>
          <a:cs typeface="+mn-cs"/>
          <a:sym typeface="Graphik Semibold"/>
        </a:defRPr>
      </a:lvl4pPr>
      <a:lvl5pPr marL="0" marR="0" indent="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252" strike="noStrike" sz="8400" u="none">
          <a:gradFill flip="none" rotWithShape="1">
            <a:gsLst>
              <a:gs pos="0">
                <a:srgbClr val="FFFFFF"/>
              </a:gs>
              <a:gs pos="100000">
                <a:srgbClr val="929292"/>
              </a:gs>
            </a:gsLst>
            <a:lin ang="5400000" scaled="0"/>
          </a:gradFill>
          <a:uFillTx/>
          <a:latin typeface="+mn-lt"/>
          <a:ea typeface="+mn-ea"/>
          <a:cs typeface="+mn-cs"/>
          <a:sym typeface="Graphik Semibold"/>
        </a:defRPr>
      </a:lvl5pPr>
      <a:lvl6pPr marL="0" marR="0" indent="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252" strike="noStrike" sz="8400" u="none">
          <a:gradFill flip="none" rotWithShape="1">
            <a:gsLst>
              <a:gs pos="0">
                <a:srgbClr val="FFFFFF"/>
              </a:gs>
              <a:gs pos="100000">
                <a:srgbClr val="929292"/>
              </a:gs>
            </a:gsLst>
            <a:lin ang="5400000" scaled="0"/>
          </a:gradFill>
          <a:uFillTx/>
          <a:latin typeface="+mn-lt"/>
          <a:ea typeface="+mn-ea"/>
          <a:cs typeface="+mn-cs"/>
          <a:sym typeface="Graphik Semibold"/>
        </a:defRPr>
      </a:lvl6pPr>
      <a:lvl7pPr marL="0" marR="0" indent="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252" strike="noStrike" sz="8400" u="none">
          <a:gradFill flip="none" rotWithShape="1">
            <a:gsLst>
              <a:gs pos="0">
                <a:srgbClr val="FFFFFF"/>
              </a:gs>
              <a:gs pos="100000">
                <a:srgbClr val="929292"/>
              </a:gs>
            </a:gsLst>
            <a:lin ang="5400000" scaled="0"/>
          </a:gradFill>
          <a:uFillTx/>
          <a:latin typeface="+mn-lt"/>
          <a:ea typeface="+mn-ea"/>
          <a:cs typeface="+mn-cs"/>
          <a:sym typeface="Graphik Semibold"/>
        </a:defRPr>
      </a:lvl7pPr>
      <a:lvl8pPr marL="0" marR="0" indent="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252" strike="noStrike" sz="8400" u="none">
          <a:gradFill flip="none" rotWithShape="1">
            <a:gsLst>
              <a:gs pos="0">
                <a:srgbClr val="FFFFFF"/>
              </a:gs>
              <a:gs pos="100000">
                <a:srgbClr val="929292"/>
              </a:gs>
            </a:gsLst>
            <a:lin ang="5400000" scaled="0"/>
          </a:gradFill>
          <a:uFillTx/>
          <a:latin typeface="+mn-lt"/>
          <a:ea typeface="+mn-ea"/>
          <a:cs typeface="+mn-cs"/>
          <a:sym typeface="Graphik Semibold"/>
        </a:defRPr>
      </a:lvl8pPr>
      <a:lvl9pPr marL="0" marR="0" indent="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252" strike="noStrike" sz="8400" u="none">
          <a:gradFill flip="none" rotWithShape="1">
            <a:gsLst>
              <a:gs pos="0">
                <a:srgbClr val="FFFFFF"/>
              </a:gs>
              <a:gs pos="100000">
                <a:srgbClr val="929292"/>
              </a:gs>
            </a:gsLst>
            <a:lin ang="5400000" scaled="0"/>
          </a:gradFill>
          <a:uFillTx/>
          <a:latin typeface="+mn-lt"/>
          <a:ea typeface="+mn-ea"/>
          <a:cs typeface="+mn-cs"/>
          <a:sym typeface="Graphik Semibold"/>
        </a:defRPr>
      </a:lvl9pPr>
    </p:titleStyle>
    <p:bodyStyle>
      <a:lvl1pPr marL="558800" marR="0" indent="-558800" algn="l" defTabSz="24384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FFFFFF"/>
        </a:buClr>
        <a:buSzPct val="100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Graphik"/>
          <a:ea typeface="Graphik"/>
          <a:cs typeface="Graphik"/>
          <a:sym typeface="Graphik"/>
        </a:defRPr>
      </a:lvl1pPr>
      <a:lvl2pPr marL="1117600" marR="0" indent="-558800" algn="l" defTabSz="24384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FFFFFF"/>
        </a:buClr>
        <a:buSzPct val="100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Graphik"/>
          <a:ea typeface="Graphik"/>
          <a:cs typeface="Graphik"/>
          <a:sym typeface="Graphik"/>
        </a:defRPr>
      </a:lvl2pPr>
      <a:lvl3pPr marL="1676400" marR="0" indent="-558800" algn="l" defTabSz="24384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FFFFFF"/>
        </a:buClr>
        <a:buSzPct val="100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Graphik"/>
          <a:ea typeface="Graphik"/>
          <a:cs typeface="Graphik"/>
          <a:sym typeface="Graphik"/>
        </a:defRPr>
      </a:lvl3pPr>
      <a:lvl4pPr marL="2235200" marR="0" indent="-558800" algn="l" defTabSz="24384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FFFFFF"/>
        </a:buClr>
        <a:buSzPct val="100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Graphik"/>
          <a:ea typeface="Graphik"/>
          <a:cs typeface="Graphik"/>
          <a:sym typeface="Graphik"/>
        </a:defRPr>
      </a:lvl4pPr>
      <a:lvl5pPr marL="2794000" marR="0" indent="-558800" algn="l" defTabSz="24384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FFFFFF"/>
        </a:buClr>
        <a:buSzPct val="100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Graphik"/>
          <a:ea typeface="Graphik"/>
          <a:cs typeface="Graphik"/>
          <a:sym typeface="Graphik"/>
        </a:defRPr>
      </a:lvl5pPr>
      <a:lvl6pPr marL="3352800" marR="0" indent="-558800" algn="l" defTabSz="24384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FFFFFF"/>
        </a:buClr>
        <a:buSzPct val="100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Graphik"/>
          <a:ea typeface="Graphik"/>
          <a:cs typeface="Graphik"/>
          <a:sym typeface="Graphik"/>
        </a:defRPr>
      </a:lvl6pPr>
      <a:lvl7pPr marL="3911600" marR="0" indent="-558800" algn="l" defTabSz="24384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FFFFFF"/>
        </a:buClr>
        <a:buSzPct val="100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Graphik"/>
          <a:ea typeface="Graphik"/>
          <a:cs typeface="Graphik"/>
          <a:sym typeface="Graphik"/>
        </a:defRPr>
      </a:lvl7pPr>
      <a:lvl8pPr marL="4470400" marR="0" indent="-558800" algn="l" defTabSz="24384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FFFFFF"/>
        </a:buClr>
        <a:buSzPct val="100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Graphik"/>
          <a:ea typeface="Graphik"/>
          <a:cs typeface="Graphik"/>
          <a:sym typeface="Graphik"/>
        </a:defRPr>
      </a:lvl8pPr>
      <a:lvl9pPr marL="5029200" marR="0" indent="-558800" algn="l" defTabSz="24384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FFFFFF"/>
        </a:buClr>
        <a:buSzPct val="100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Graphik"/>
          <a:ea typeface="Graphik"/>
          <a:cs typeface="Graphik"/>
          <a:sym typeface="Graphik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Cambios y Molestias">
            <a:hlinkClick r:id="" invalidUrl="" action="ppaction://hlinkshowjump?jump=nextslide" tgtFrame="" tooltip="" history="1" highlightClick="0" endSnd="0"/>
          </p:cNvPr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Cambios y Molestias</a:t>
            </a:r>
          </a:p>
        </p:txBody>
      </p:sp>
      <p:sp>
        <p:nvSpPr>
          <p:cNvPr id="152" name="Dr Ricardo Gómez, MD"/>
          <p:cNvSpPr txBox="1"/>
          <p:nvPr>
            <p:ph type="body" idx="13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Dr Ricardo Gómez, MD</a:t>
            </a:r>
          </a:p>
        </p:txBody>
      </p:sp>
      <p:sp>
        <p:nvSpPr>
          <p:cNvPr id="153" name="del Embarazo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del Embarazo</a:t>
            </a:r>
          </a:p>
        </p:txBody>
      </p:sp>
      <p:pic>
        <p:nvPicPr>
          <p:cNvPr id="15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640210" y="1258052"/>
            <a:ext cx="6173227" cy="1697638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09450" y="855088"/>
            <a:ext cx="6012018" cy="205911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Image" descr="Image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20479" t="0" r="20479" b="0"/>
          <a:stretch>
            <a:fillRect/>
          </a:stretch>
        </p:blipFill>
        <p:spPr>
          <a:xfrm>
            <a:off x="12192000" y="-25400"/>
            <a:ext cx="12192000" cy="13766800"/>
          </a:xfrm>
          <a:prstGeom prst="rect">
            <a:avLst/>
          </a:prstGeom>
        </p:spPr>
      </p:pic>
      <p:sp>
        <p:nvSpPr>
          <p:cNvPr id="158" name="Son una Constelación de Signos y Síntomas producto de los cambios hormonales inducidos por las hormonas ováricas y placentarias, especialmente la progesteron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29259">
              <a:defRPr spc="-131" sz="4368"/>
            </a:lvl1pPr>
          </a:lstStyle>
          <a:p>
            <a:pPr/>
            <a:r>
              <a:t>Son una Constelación de Signos y Síntomas producto de los cambios hormonales inducidos por las hormonas ováricas y placentarias, especialmente la progesterona</a:t>
            </a:r>
          </a:p>
        </p:txBody>
      </p:sp>
      <p:sp>
        <p:nvSpPr>
          <p:cNvPr id="159" name="A pesar de todos los malestares el embarazo es eso, un embarazo, no una enfermedad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  <a:p>
            <a:pPr/>
            <a:r>
              <a:t>A pesar de todos los malestares el embarazo es eso, un embarazo, no una enfermedad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rimer Trimestre: 0 a 13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Primer Trimestre: 0 a 13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Image" descr="Image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20381" t="0" r="20381" b="0"/>
          <a:stretch>
            <a:fillRect/>
          </a:stretch>
        </p:blipFill>
        <p:spPr>
          <a:xfrm>
            <a:off x="12204700" y="0"/>
            <a:ext cx="12192000" cy="13716000"/>
          </a:xfrm>
          <a:prstGeom prst="rect">
            <a:avLst/>
          </a:prstGeom>
        </p:spPr>
      </p:pic>
      <p:sp>
        <p:nvSpPr>
          <p:cNvPr id="164" name="Sospecha de embaraz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693419">
              <a:defRPr spc="-211" sz="7056"/>
            </a:lvl1pPr>
          </a:lstStyle>
          <a:p>
            <a:pPr/>
            <a:r>
              <a:t>Sospecha de embarazo</a:t>
            </a:r>
          </a:p>
        </p:txBody>
      </p:sp>
      <p:sp>
        <p:nvSpPr>
          <p:cNvPr id="165" name="Amenorrea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Amenorrea</a:t>
            </a:r>
          </a:p>
          <a:p>
            <a:pPr/>
            <a:r>
              <a:t>Hipersensibilidad mamaria</a:t>
            </a:r>
          </a:p>
          <a:p>
            <a:pPr/>
            <a:r>
              <a:t>Náuseas, vómitos</a:t>
            </a:r>
          </a:p>
          <a:p>
            <a:pPr/>
            <a:r>
              <a:t>Somnolencia</a:t>
            </a:r>
          </a:p>
          <a:p>
            <a:pPr/>
            <a:r>
              <a:t>Pérdida o ganancia del apetito</a:t>
            </a:r>
          </a:p>
          <a:p>
            <a:pPr/>
            <a:r>
              <a:t>Molestias pélvicas</a:t>
            </a:r>
          </a:p>
          <a:p>
            <a:pPr/>
            <a:r>
              <a:t>Manchado por implantación</a:t>
            </a:r>
          </a:p>
        </p:txBody>
      </p:sp>
      <p:sp>
        <p:nvSpPr>
          <p:cNvPr id="166" name="cambios funcionales"/>
          <p:cNvSpPr txBox="1"/>
          <p:nvPr>
            <p:ph type="body" idx="14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cambios funcionales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egundo Trimestre: 14 a 26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Segundo Trimestre: 14 a 26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Image" descr="Image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12500" r="0" b="12500"/>
          <a:stretch>
            <a:fillRect/>
          </a:stretch>
        </p:blipFill>
        <p:spPr>
          <a:xfrm>
            <a:off x="12204700" y="0"/>
            <a:ext cx="12192000" cy="13716000"/>
          </a:xfrm>
          <a:prstGeom prst="rect">
            <a:avLst/>
          </a:prstGeom>
        </p:spPr>
      </p:pic>
      <p:sp>
        <p:nvSpPr>
          <p:cNvPr id="171" name="Embarazo establecid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726440">
              <a:defRPr spc="-221" sz="7392"/>
            </a:lvl1pPr>
          </a:lstStyle>
          <a:p>
            <a:pPr/>
            <a:r>
              <a:t>Embarazo establecido</a:t>
            </a:r>
          </a:p>
        </p:txBody>
      </p:sp>
      <p:sp>
        <p:nvSpPr>
          <p:cNvPr id="172" name="Primavera del embarazo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Primavera del embarazo</a:t>
            </a:r>
          </a:p>
          <a:p>
            <a:pPr/>
            <a:r>
              <a:t>Ceden náuseas y vómitos</a:t>
            </a:r>
          </a:p>
          <a:p>
            <a:pPr/>
            <a:r>
              <a:t>Evidencias inequívocas</a:t>
            </a:r>
          </a:p>
          <a:p>
            <a:pPr/>
            <a:r>
              <a:t>Movimientos fetales</a:t>
            </a:r>
          </a:p>
          <a:p>
            <a:pPr/>
            <a:r>
              <a:t>Ligamento redondo</a:t>
            </a:r>
          </a:p>
          <a:p>
            <a:pPr/>
            <a:r>
              <a:t>Estreñimiento</a:t>
            </a:r>
          </a:p>
        </p:txBody>
      </p:sp>
      <p:sp>
        <p:nvSpPr>
          <p:cNvPr id="173" name="cambios estructurales"/>
          <p:cNvSpPr txBox="1"/>
          <p:nvPr>
            <p:ph type="body" idx="14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cambios estructurales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Tercer Trimestre: 27 a 40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Tercer Trimestre: 27 a 40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Image" descr="Image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1444" t="1886" r="32777" b="0"/>
          <a:stretch>
            <a:fillRect/>
          </a:stretch>
        </p:blipFill>
        <p:spPr>
          <a:xfrm>
            <a:off x="12204700" y="0"/>
            <a:ext cx="12192001" cy="13457245"/>
          </a:xfrm>
          <a:prstGeom prst="rect">
            <a:avLst/>
          </a:prstGeom>
        </p:spPr>
      </p:pic>
      <p:sp>
        <p:nvSpPr>
          <p:cNvPr id="178" name="Embarazo final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Embarazo final</a:t>
            </a:r>
          </a:p>
        </p:txBody>
      </p:sp>
      <p:sp>
        <p:nvSpPr>
          <p:cNvPr id="179" name="Volúmen abdominal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Volúmen abdominal</a:t>
            </a:r>
          </a:p>
          <a:p>
            <a:pPr/>
            <a:r>
              <a:t>Torpeza, inestabilidad</a:t>
            </a:r>
          </a:p>
          <a:p>
            <a:pPr/>
            <a:r>
              <a:t>Cansancio, insomnio</a:t>
            </a:r>
          </a:p>
          <a:p>
            <a:pPr/>
            <a:r>
              <a:t>Cerebro embarazado</a:t>
            </a:r>
          </a:p>
          <a:p>
            <a:pPr/>
            <a:r>
              <a:t>Epistaxis</a:t>
            </a:r>
          </a:p>
          <a:p>
            <a:pPr/>
            <a:r>
              <a:t>Edema</a:t>
            </a:r>
          </a:p>
          <a:p>
            <a:pPr/>
            <a:r>
              <a:t>Dolores articulares</a:t>
            </a:r>
          </a:p>
        </p:txBody>
      </p:sp>
      <p:sp>
        <p:nvSpPr>
          <p:cNvPr id="180" name="cambios pre parto"/>
          <p:cNvSpPr txBox="1"/>
          <p:nvPr>
            <p:ph type="body" idx="14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cambios pre parto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De interé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 interés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Image" descr="Image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20381" t="0" r="20381" b="0"/>
          <a:stretch>
            <a:fillRect/>
          </a:stretch>
        </p:blipFill>
        <p:spPr>
          <a:xfrm>
            <a:off x="12204700" y="0"/>
            <a:ext cx="12192000" cy="13716000"/>
          </a:xfrm>
          <a:prstGeom prst="rect">
            <a:avLst/>
          </a:prstGeom>
        </p:spPr>
      </p:pic>
      <p:sp>
        <p:nvSpPr>
          <p:cNvPr id="185" name="Piel y fanera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Piel y faneras</a:t>
            </a:r>
          </a:p>
        </p:txBody>
      </p:sp>
      <p:sp>
        <p:nvSpPr>
          <p:cNvPr id="186" name="Linea nigra…"/>
          <p:cNvSpPr txBox="1"/>
          <p:nvPr>
            <p:ph type="body" sz="half" idx="1"/>
          </p:nvPr>
        </p:nvSpPr>
        <p:spPr>
          <a:xfrm>
            <a:off x="1270000" y="3950942"/>
            <a:ext cx="9652000" cy="8432801"/>
          </a:xfrm>
          <a:prstGeom prst="rect">
            <a:avLst/>
          </a:prstGeom>
        </p:spPr>
        <p:txBody>
          <a:bodyPr/>
          <a:lstStyle/>
          <a:p>
            <a:pPr/>
            <a:r>
              <a:t>Linea nigra</a:t>
            </a:r>
          </a:p>
          <a:p>
            <a:pPr/>
            <a:r>
              <a:t>Areola y pezón</a:t>
            </a:r>
          </a:p>
          <a:p>
            <a:pPr/>
            <a:r>
              <a:t>Cloasma gravídico</a:t>
            </a:r>
          </a:p>
          <a:p>
            <a:pPr/>
            <a:r>
              <a:t>Caída del cabello</a:t>
            </a:r>
          </a:p>
          <a:p>
            <a:pPr/>
            <a:r>
              <a:t>Arañas vasculares</a:t>
            </a:r>
          </a:p>
          <a:p>
            <a:pPr/>
            <a:r>
              <a:t>Estrías</a:t>
            </a:r>
          </a:p>
          <a:p>
            <a:pPr/>
            <a:r>
              <a:t>Eritema</a:t>
            </a:r>
          </a:p>
        </p:txBody>
      </p:sp>
      <p:sp>
        <p:nvSpPr>
          <p:cNvPr id="187" name="cambios que preocupan"/>
          <p:cNvSpPr txBox="1"/>
          <p:nvPr>
            <p:ph type="body" idx="14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cambios que preocupan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Image" descr="Image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20381" t="0" r="20381" b="0"/>
          <a:stretch>
            <a:fillRect/>
          </a:stretch>
        </p:blipFill>
        <p:spPr>
          <a:xfrm>
            <a:off x="12204700" y="0"/>
            <a:ext cx="12192000" cy="13716000"/>
          </a:xfrm>
          <a:prstGeom prst="rect">
            <a:avLst/>
          </a:prstGeom>
        </p:spPr>
      </p:pic>
      <p:sp>
        <p:nvSpPr>
          <p:cNvPr id="190" name="El pes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El peso</a:t>
            </a:r>
          </a:p>
        </p:txBody>
      </p:sp>
      <p:sp>
        <p:nvSpPr>
          <p:cNvPr id="191" name="No es Patente de Corso para comer sin restricciones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No es Patente de Corso para comer sin restricciones</a:t>
            </a:r>
          </a:p>
          <a:p>
            <a:pPr/>
            <a:r>
              <a:t>1T: 160 gr semanales</a:t>
            </a:r>
          </a:p>
          <a:p>
            <a:pPr/>
            <a:r>
              <a:t>2T-3T: 500 gr semanales</a:t>
            </a:r>
          </a:p>
          <a:p>
            <a:pPr/>
            <a:r>
              <a:t>Peso fetal final: IMC y dieta</a:t>
            </a:r>
          </a:p>
          <a:p>
            <a:pPr/>
            <a:r>
              <a:t>10 a 11 kg?</a:t>
            </a:r>
          </a:p>
        </p:txBody>
      </p:sp>
      <p:sp>
        <p:nvSpPr>
          <p:cNvPr id="192" name="comer por dos"/>
          <p:cNvSpPr txBox="1"/>
          <p:nvPr>
            <p:ph type="body" idx="14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comer por dos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blood-315278_1280.jpg" descr="blood-315278_1280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20590" t="0" r="20590" b="0"/>
          <a:stretch>
            <a:fillRect/>
          </a:stretch>
        </p:blipFill>
        <p:spPr>
          <a:xfrm>
            <a:off x="12204700" y="0"/>
            <a:ext cx="12192000" cy="13716000"/>
          </a:xfrm>
          <a:prstGeom prst="rect">
            <a:avLst/>
          </a:prstGeom>
        </p:spPr>
      </p:pic>
      <p:sp>
        <p:nvSpPr>
          <p:cNvPr id="195" name="Medio intern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Medio interno</a:t>
            </a:r>
          </a:p>
        </p:txBody>
      </p:sp>
      <p:sp>
        <p:nvSpPr>
          <p:cNvPr id="196" name="Amplias variaciones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Amplias variaciones</a:t>
            </a:r>
          </a:p>
          <a:p>
            <a:pPr/>
            <a:r>
              <a:t>Muchos valores “anormales” normales en el embarazo</a:t>
            </a:r>
          </a:p>
          <a:p>
            <a:pPr/>
          </a:p>
          <a:p>
            <a:pPr/>
            <a:r>
              <a:t>Ej. Colesterol hasta 280 mg/dL</a:t>
            </a:r>
          </a:p>
        </p:txBody>
      </p:sp>
      <p:sp>
        <p:nvSpPr>
          <p:cNvPr id="197" name="laboratorio"/>
          <p:cNvSpPr txBox="1"/>
          <p:nvPr>
            <p:ph type="body" idx="14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laboratorio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racias por su atención!"/>
          <p:cNvSpPr txBox="1"/>
          <p:nvPr>
            <p:ph type="body" idx="13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Gracias por su atención!</a:t>
            </a:r>
          </a:p>
        </p:txBody>
      </p:sp>
      <p:pic>
        <p:nvPicPr>
          <p:cNvPr id="20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658570" y="5336381"/>
            <a:ext cx="11066684" cy="3043339"/>
          </a:xfrm>
          <a:prstGeom prst="rect">
            <a:avLst/>
          </a:prstGeom>
          <a:ln w="12700">
            <a:miter lim="400000"/>
          </a:ln>
        </p:spPr>
      </p:pic>
      <p:pic>
        <p:nvPicPr>
          <p:cNvPr id="201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38868" y="442475"/>
            <a:ext cx="10425340" cy="357068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2_ColorGradient">
  <a:themeElements>
    <a:clrScheme name="22_ColorGradient">
      <a:dk1>
        <a:srgbClr val="D000FF"/>
      </a:dk1>
      <a:lt1>
        <a:srgbClr val="FFFFFF"/>
      </a:lt1>
      <a:dk2>
        <a:srgbClr val="5E5E5E"/>
      </a:dk2>
      <a:lt2>
        <a:srgbClr val="D5D5D5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22_ColorGradient">
      <a:majorFont>
        <a:latin typeface="Graphik Semibold"/>
        <a:ea typeface="Graphik Semibold"/>
        <a:cs typeface="Graphik Semibold"/>
      </a:majorFont>
      <a:minorFont>
        <a:latin typeface="Graphik Semibold"/>
        <a:ea typeface="Graphik Semibold"/>
        <a:cs typeface="Graphik Semibold"/>
      </a:minorFont>
    </a:fontScheme>
    <a:fmtScheme name="22_Color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Graphik Medium"/>
            <a:ea typeface="Graphik Medium"/>
            <a:cs typeface="Graphik Medium"/>
            <a:sym typeface="Graphik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400" rtl="0" fontAlgn="auto" latinLnBrk="0" hangingPunct="0">
          <a:lnSpc>
            <a:spcPct val="10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2_ColorGradient">
  <a:themeElements>
    <a:clrScheme name="22_ColorGradient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22_ColorGradient">
      <a:majorFont>
        <a:latin typeface="Graphik Semibold"/>
        <a:ea typeface="Graphik Semibold"/>
        <a:cs typeface="Graphik Semibold"/>
      </a:majorFont>
      <a:minorFont>
        <a:latin typeface="Graphik Semibold"/>
        <a:ea typeface="Graphik Semibold"/>
        <a:cs typeface="Graphik Semibold"/>
      </a:minorFont>
    </a:fontScheme>
    <a:fmtScheme name="22_Color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Graphik Medium"/>
            <a:ea typeface="Graphik Medium"/>
            <a:cs typeface="Graphik Medium"/>
            <a:sym typeface="Graphik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400" rtl="0" fontAlgn="auto" latinLnBrk="0" hangingPunct="0">
          <a:lnSpc>
            <a:spcPct val="10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